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6" r:id="rId2"/>
    <p:sldId id="257" r:id="rId3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41" d="100"/>
          <a:sy n="41" d="100"/>
        </p:scale>
        <p:origin x="1616" y="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notesMaster" Target="notesMasters/notesMaster1.xml"/><Relationship Id="rId9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87C670-7F11-4F5E-A584-9EAEB4DE7A48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60638" y="1143000"/>
            <a:ext cx="17367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0D6D4-A0AC-4743-B954-80651559DE6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6726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7B0D6D4-A0AC-4743-B954-80651559DE6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101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F6C5-3E59-4DCB-A8EF-3ED0D4A6EA35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C14A0-0A04-42A8-AD1D-762AAE535C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366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F6C5-3E59-4DCB-A8EF-3ED0D4A6EA35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C14A0-0A04-42A8-AD1D-762AAE535C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425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F6C5-3E59-4DCB-A8EF-3ED0D4A6EA35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C14A0-0A04-42A8-AD1D-762AAE535C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943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F6C5-3E59-4DCB-A8EF-3ED0D4A6EA35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C14A0-0A04-42A8-AD1D-762AAE535C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618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F6C5-3E59-4DCB-A8EF-3ED0D4A6EA35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C14A0-0A04-42A8-AD1D-762AAE535C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598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F6C5-3E59-4DCB-A8EF-3ED0D4A6EA35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C14A0-0A04-42A8-AD1D-762AAE535C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951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F6C5-3E59-4DCB-A8EF-3ED0D4A6EA35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C14A0-0A04-42A8-AD1D-762AAE535C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647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F6C5-3E59-4DCB-A8EF-3ED0D4A6EA35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C14A0-0A04-42A8-AD1D-762AAE535C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6573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F6C5-3E59-4DCB-A8EF-3ED0D4A6EA35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C14A0-0A04-42A8-AD1D-762AAE535C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627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F6C5-3E59-4DCB-A8EF-3ED0D4A6EA35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C14A0-0A04-42A8-AD1D-762AAE535C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633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F6C5-3E59-4DCB-A8EF-3ED0D4A6EA35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C14A0-0A04-42A8-AD1D-762AAE535C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237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9B3F6C5-3E59-4DCB-A8EF-3ED0D4A6EA35}" type="datetimeFigureOut">
              <a:rPr lang="en-GB" smtClean="0"/>
              <a:t>23/06/2026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2EC14A0-0A04-42A8-AD1D-762AAE535C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839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e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hyperlink" Target="https://pxhere.com/en/photo/563983" TargetMode="Externa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9212E-1DB7-B62E-DB8D-7EA55402299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7A74D1A-1BFD-3545-C334-E9A3A36DA0C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91676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omemade Musical Instruments : Shakers and Maracas - Let's Play Music">
            <a:extLst>
              <a:ext uri="{FF2B5EF4-FFF2-40B4-BE49-F238E27FC236}">
                <a16:creationId xmlns:a16="http://schemas.microsoft.com/office/drawing/2014/main" id="{66CB2B12-1540-7278-6811-95DEC1B628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41825"/>
            <a:ext cx="2577907" cy="220799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B3A8C9C-E669-65F9-E5F4-3937D27A56A0}"/>
              </a:ext>
            </a:extLst>
          </p:cNvPr>
          <p:cNvSpPr txBox="1"/>
          <p:nvPr/>
        </p:nvSpPr>
        <p:spPr>
          <a:xfrm>
            <a:off x="789121" y="624867"/>
            <a:ext cx="5279757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FREE Family SUMMER Holiday Musical Craft Day . Come and Join us at your local library and make a musical shaker from a plastic bottle</a:t>
            </a:r>
          </a:p>
          <a:p>
            <a:endParaRPr lang="en-GB" sz="2000" dirty="0"/>
          </a:p>
          <a:p>
            <a:r>
              <a:rPr lang="en-GB" sz="2000" dirty="0"/>
              <a:t>Join our professional chef  &amp; Prepare a tasty fruit Sundae </a:t>
            </a:r>
          </a:p>
          <a:p>
            <a:endParaRPr lang="en-GB" sz="2000" dirty="0"/>
          </a:p>
          <a:p>
            <a:r>
              <a:rPr lang="en-GB" sz="2000" dirty="0"/>
              <a:t>Test your Recycling knowledge with our fun bean bag game</a:t>
            </a:r>
          </a:p>
          <a:p>
            <a:endParaRPr lang="en-GB" sz="2000" dirty="0"/>
          </a:p>
          <a:p>
            <a:r>
              <a:rPr lang="en-GB" sz="2000" dirty="0"/>
              <a:t>Make a plant pot from newspaper </a:t>
            </a:r>
          </a:p>
          <a:p>
            <a:endParaRPr lang="en-GB" sz="2000" dirty="0"/>
          </a:p>
          <a:p>
            <a:r>
              <a:rPr lang="en-GB" sz="2000" dirty="0"/>
              <a:t>PLUS free Drinks &amp; refreshments  </a:t>
            </a:r>
          </a:p>
          <a:p>
            <a:endParaRPr lang="en-GB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1DFE8E-5766-47B6-95F2-BEAAA5000D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2435796" y="5269981"/>
            <a:ext cx="2555949" cy="2166847"/>
          </a:xfrm>
          <a:prstGeom prst="rect">
            <a:avLst/>
          </a:prstGeom>
        </p:spPr>
      </p:pic>
      <p:pic>
        <p:nvPicPr>
          <p:cNvPr id="1028" name="Picture 4" descr="Cambs Libraries (@cambslib) / Posts / X">
            <a:extLst>
              <a:ext uri="{FF2B5EF4-FFF2-40B4-BE49-F238E27FC236}">
                <a16:creationId xmlns:a16="http://schemas.microsoft.com/office/drawing/2014/main" id="{B99D88BE-9432-F965-4D84-31ECB0DC8A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0444" y="11266743"/>
            <a:ext cx="2425599" cy="1438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ambridge City Council png images | PNGWing">
            <a:extLst>
              <a:ext uri="{FF2B5EF4-FFF2-40B4-BE49-F238E27FC236}">
                <a16:creationId xmlns:a16="http://schemas.microsoft.com/office/drawing/2014/main" id="{64DBD90D-11EE-005A-A692-6D46E99CED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843" y="10804014"/>
            <a:ext cx="1960799" cy="925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76018E8-16D5-86F7-F304-2A7417D16F05}"/>
              </a:ext>
            </a:extLst>
          </p:cNvPr>
          <p:cNvSpPr txBox="1"/>
          <p:nvPr/>
        </p:nvSpPr>
        <p:spPr>
          <a:xfrm>
            <a:off x="281624" y="7831218"/>
            <a:ext cx="632201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Venues &amp; dates </a:t>
            </a:r>
          </a:p>
          <a:p>
            <a:endParaRPr lang="en-GB" dirty="0"/>
          </a:p>
          <a:p>
            <a:r>
              <a:rPr lang="en-GB" sz="1200" dirty="0"/>
              <a:t>Wisbech Library 22</a:t>
            </a:r>
            <a:r>
              <a:rPr lang="en-GB" sz="1200" baseline="30000" dirty="0"/>
              <a:t>nd</a:t>
            </a:r>
            <a:r>
              <a:rPr lang="en-GB" sz="1200" dirty="0"/>
              <a:t> July 2026 ,  10:00am- 11:30 am</a:t>
            </a:r>
          </a:p>
          <a:p>
            <a:endParaRPr lang="en-GB" sz="1200" dirty="0"/>
          </a:p>
          <a:p>
            <a:r>
              <a:rPr lang="en-GB" sz="1200" dirty="0"/>
              <a:t>Cottenham Library 23</a:t>
            </a:r>
            <a:r>
              <a:rPr lang="en-GB" sz="1200" baseline="30000" dirty="0"/>
              <a:t>rd</a:t>
            </a:r>
            <a:r>
              <a:rPr lang="en-GB" sz="1200" dirty="0"/>
              <a:t> July 2026 ,  2pm-  4pm</a:t>
            </a:r>
          </a:p>
          <a:p>
            <a:endParaRPr lang="en-GB" sz="1200" dirty="0"/>
          </a:p>
          <a:p>
            <a:r>
              <a:rPr lang="en-GB" sz="1200" dirty="0"/>
              <a:t>Bar Hill Library 28</a:t>
            </a:r>
            <a:r>
              <a:rPr lang="en-GB" sz="1200" baseline="30000" dirty="0"/>
              <a:t>th</a:t>
            </a:r>
            <a:r>
              <a:rPr lang="en-GB" sz="1200" dirty="0"/>
              <a:t> July 2026, 2pm-4pm</a:t>
            </a:r>
          </a:p>
          <a:p>
            <a:endParaRPr lang="en-GB" sz="1200" dirty="0"/>
          </a:p>
          <a:p>
            <a:r>
              <a:rPr lang="en-GB" sz="1200" dirty="0"/>
              <a:t>Cambridge Central Library  30</a:t>
            </a:r>
            <a:r>
              <a:rPr lang="en-GB" sz="1200" baseline="30000" dirty="0"/>
              <a:t>th</a:t>
            </a:r>
            <a:r>
              <a:rPr lang="en-GB" sz="1200" dirty="0"/>
              <a:t> July 2026 , 10:00am – 12:00</a:t>
            </a:r>
          </a:p>
          <a:p>
            <a:endParaRPr lang="en-GB" sz="1200" dirty="0"/>
          </a:p>
          <a:p>
            <a:r>
              <a:rPr lang="en-GB" sz="1200" dirty="0"/>
              <a:t>Cambourne Library 4</a:t>
            </a:r>
            <a:r>
              <a:rPr lang="en-GB" sz="1200" baseline="30000" dirty="0"/>
              <a:t>th</a:t>
            </a:r>
            <a:r>
              <a:rPr lang="en-GB" sz="1200" dirty="0"/>
              <a:t> August 2026  10am -12;00</a:t>
            </a:r>
          </a:p>
          <a:p>
            <a:endParaRPr lang="en-GB" sz="1200" dirty="0"/>
          </a:p>
          <a:p>
            <a:r>
              <a:rPr lang="en-GB" sz="1200" dirty="0"/>
              <a:t>Whittlesey Library 11</a:t>
            </a:r>
            <a:r>
              <a:rPr lang="en-GB" sz="1200" baseline="30000" dirty="0"/>
              <a:t>th</a:t>
            </a:r>
            <a:r>
              <a:rPr lang="en-GB" sz="1200" dirty="0"/>
              <a:t> August 2026  10am – 12 </a:t>
            </a:r>
          </a:p>
          <a:p>
            <a:endParaRPr lang="en-GB" sz="1200" dirty="0"/>
          </a:p>
          <a:p>
            <a:r>
              <a:rPr lang="en-GB" sz="1200" dirty="0"/>
              <a:t>Soham Library 19</a:t>
            </a:r>
            <a:r>
              <a:rPr lang="en-GB" sz="1200" baseline="30000" dirty="0"/>
              <a:t>th</a:t>
            </a:r>
            <a:r>
              <a:rPr lang="en-GB" sz="1200" dirty="0"/>
              <a:t> August 2026  2pm-4pm</a:t>
            </a:r>
          </a:p>
          <a:p>
            <a:endParaRPr lang="en-GB" sz="1200" dirty="0"/>
          </a:p>
          <a:p>
            <a:r>
              <a:rPr lang="en-GB" sz="1200" dirty="0"/>
              <a:t>Ely Library 25</a:t>
            </a:r>
            <a:r>
              <a:rPr lang="en-GB" sz="1200" baseline="30000" dirty="0"/>
              <a:t>th</a:t>
            </a:r>
            <a:r>
              <a:rPr lang="en-GB" sz="1200" dirty="0"/>
              <a:t> August 2026 10am-12 noon</a:t>
            </a:r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586CCC1-4EB6-3660-EBD1-C8287DAFBDE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38601" y="5271471"/>
            <a:ext cx="1960799" cy="2104313"/>
          </a:xfrm>
          <a:prstGeom prst="rect">
            <a:avLst/>
          </a:prstGeom>
        </p:spPr>
      </p:pic>
      <p:sp>
        <p:nvSpPr>
          <p:cNvPr id="9" name="Explosion: 14 Points 8">
            <a:extLst>
              <a:ext uri="{FF2B5EF4-FFF2-40B4-BE49-F238E27FC236}">
                <a16:creationId xmlns:a16="http://schemas.microsoft.com/office/drawing/2014/main" id="{488A60C7-7BF2-FAB5-90C4-45AC86F0B72A}"/>
              </a:ext>
            </a:extLst>
          </p:cNvPr>
          <p:cNvSpPr/>
          <p:nvPr/>
        </p:nvSpPr>
        <p:spPr>
          <a:xfrm>
            <a:off x="4920675" y="7629347"/>
            <a:ext cx="1799167" cy="1989311"/>
          </a:xfrm>
          <a:prstGeom prst="irregularSeal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034406-A352-8095-7C8E-816C9FD207E0}"/>
              </a:ext>
            </a:extLst>
          </p:cNvPr>
          <p:cNvSpPr txBox="1"/>
          <p:nvPr/>
        </p:nvSpPr>
        <p:spPr>
          <a:xfrm>
            <a:off x="5393410" y="8601559"/>
            <a:ext cx="836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>
                    <a:lumMod val="95000"/>
                  </a:schemeClr>
                </a:solidFill>
              </a:rPr>
              <a:t>FREE</a:t>
            </a:r>
          </a:p>
        </p:txBody>
      </p:sp>
    </p:spTree>
    <p:extLst>
      <p:ext uri="{BB962C8B-B14F-4D97-AF65-F5344CB8AC3E}">
        <p14:creationId xmlns:p14="http://schemas.microsoft.com/office/powerpoint/2010/main" val="14844516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F9B5A4A18B5D478ABFEA24C7E089E2" ma:contentTypeVersion="17" ma:contentTypeDescription="Create a new document." ma:contentTypeScope="" ma:versionID="2533380086920e61aed3301bdb5082da">
  <xsd:schema xmlns:xsd="http://www.w3.org/2001/XMLSchema" xmlns:xs="http://www.w3.org/2001/XMLSchema" xmlns:p="http://schemas.microsoft.com/office/2006/metadata/properties" xmlns:ns2="5a71fb89-76ef-4bec-aca9-39f106c496b1" xmlns:ns3="17edb305-f803-4d80-991a-7f8e7ea2d48c" targetNamespace="http://schemas.microsoft.com/office/2006/metadata/properties" ma:root="true" ma:fieldsID="54bc24a1e5d15947e139e32d8c4d6123" ns2:_="" ns3:_="">
    <xsd:import namespace="5a71fb89-76ef-4bec-aca9-39f106c496b1"/>
    <xsd:import namespace="17edb305-f803-4d80-991a-7f8e7ea2d48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71fb89-76ef-4bec-aca9-39f106c496b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8ae01b95-2feb-4859-add7-40b4f60d78b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edb305-f803-4d80-991a-7f8e7ea2d48c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4d3c956b-00e7-4513-943b-a929d3772746}" ma:internalName="TaxCatchAll" ma:showField="CatchAllData" ma:web="17edb305-f803-4d80-991a-7f8e7ea2d48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7edb305-f803-4d80-991a-7f8e7ea2d48c" xsi:nil="true"/>
    <lcf76f155ced4ddcb4097134ff3c332f xmlns="5a71fb89-76ef-4bec-aca9-39f106c496b1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4656E2D-0296-4646-8F10-6580D47D38D2}"/>
</file>

<file path=customXml/itemProps2.xml><?xml version="1.0" encoding="utf-8"?>
<ds:datastoreItem xmlns:ds="http://schemas.openxmlformats.org/officeDocument/2006/customXml" ds:itemID="{611513A0-9B85-482D-B065-9797E0E14EF4}"/>
</file>

<file path=customXml/itemProps3.xml><?xml version="1.0" encoding="utf-8"?>
<ds:datastoreItem xmlns:ds="http://schemas.openxmlformats.org/officeDocument/2006/customXml" ds:itemID="{6BEF1CD7-5BAD-4AC8-9E4A-5E44A05F6719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</TotalTime>
  <Words>125</Words>
  <Application>Microsoft Office PowerPoint</Application>
  <PresentationFormat>Widescreen</PresentationFormat>
  <Paragraphs>30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PowerPoint Presentation</vt:lpstr>
      <vt:lpstr>PowerPoint Presentation</vt:lpstr>
    </vt:vector>
  </TitlesOfParts>
  <Company>Cambridgeshire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Jonathan Crisp</dc:creator>
  <cp:lastModifiedBy>Jonathan Crisp</cp:lastModifiedBy>
  <cp:revision>1</cp:revision>
  <dcterms:created xsi:type="dcterms:W3CDTF">2026-06-23T15:29:27Z</dcterms:created>
  <dcterms:modified xsi:type="dcterms:W3CDTF">2026-06-23T17:14:38Z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0x0101004CF9B5A4A18B5D478ABFEA24C7E089E2</vt:lpwstr>
  </property>
</Properties>
</file>